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25" autoAdjust="0"/>
    <p:restoredTop sz="96433" autoAdjust="0"/>
  </p:normalViewPr>
  <p:slideViewPr>
    <p:cSldViewPr snapToGrid="0">
      <p:cViewPr varScale="1">
        <p:scale>
          <a:sx n="70" d="100"/>
          <a:sy n="70" d="100"/>
        </p:scale>
        <p:origin x="-127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66782" y="1354358"/>
            <a:ext cx="5301476" cy="162480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ts val="5800"/>
              </a:lnSpc>
            </a:pPr>
            <a:r>
              <a:rPr lang="ru-RU" sz="6000" b="1" i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Русский язык</a:t>
            </a:r>
          </a:p>
          <a:p>
            <a:pPr algn="ctr">
              <a:lnSpc>
                <a:spcPts val="5800"/>
              </a:lnSpc>
            </a:pPr>
            <a:r>
              <a:rPr lang="ru-RU" sz="6000" b="1" i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3 класс</a:t>
            </a:r>
            <a:endParaRPr lang="ru-RU" sz="6000" b="1" i="1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onotype Corsiva" panose="03010101010201010101" pitchFamily="66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0627" y="464025"/>
            <a:ext cx="74768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Разделить слова на слоги.</a:t>
            </a:r>
          </a:p>
          <a:p>
            <a:pPr marL="342900" indent="-34290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Разделить слова для переноса.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Подобрать однокоренные слова.</a:t>
            </a:r>
          </a:p>
          <a:p>
            <a:pPr marL="342900" indent="-34290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Подобрать проверочные слова.</a:t>
            </a:r>
          </a:p>
          <a:p>
            <a:pPr marL="342900" indent="-34290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Разобрать по составу.</a:t>
            </a:r>
          </a:p>
          <a:p>
            <a:pPr marL="342900" indent="-34290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Подобрать антонимы.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Подобрать синонимы. </a:t>
            </a:r>
          </a:p>
          <a:p>
            <a:pPr marL="342900" indent="-34290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Составить словосочетания.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Составить предложение и обозначить части речи.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6604" y="376283"/>
            <a:ext cx="82978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1957 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(59 лет)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- Утверждён текст торжественной присяги советских пионеров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www.great-country.ru/content/sssr/zakon_pioner_001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76466" y="1705969"/>
            <a:ext cx="4374202" cy="2879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и по запросу пионер атрибуты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52" y="2905123"/>
            <a:ext cx="1910687" cy="18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и по запросу пионер атрибуты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24334" y="2052566"/>
            <a:ext cx="1731276" cy="1591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41194" y="4605110"/>
            <a:ext cx="8598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Пионер - честный и верный товарищ, всегда смело стоящий за правду.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6146" name="Picture 2" descr="Картинки по запросу гномы картинки для дет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3002" y="423056"/>
            <a:ext cx="2862097" cy="2629706"/>
          </a:xfrm>
          <a:prstGeom prst="rect">
            <a:avLst/>
          </a:prstGeom>
          <a:noFill/>
        </p:spPr>
      </p:pic>
      <p:sp>
        <p:nvSpPr>
          <p:cNvPr id="6148" name="AutoShape 4" descr="Картинки по запросу картинки гном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4" name="Picture 10" descr="Картинки по запросу картинки гномы и солнышко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59587" y="3693947"/>
            <a:ext cx="3533775" cy="2838450"/>
          </a:xfrm>
          <a:prstGeom prst="rect">
            <a:avLst/>
          </a:prstGeom>
          <a:noFill/>
        </p:spPr>
      </p:pic>
      <p:sp>
        <p:nvSpPr>
          <p:cNvPr id="6156" name="AutoShape 12" descr="Картинки по запросу картинки гномы и солнышк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8" name="Picture 14" descr="Картинки по запросу картинки гномы и солнышк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837" y="4102412"/>
            <a:ext cx="2614921" cy="228369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996286" y="846161"/>
            <a:ext cx="39305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честность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96286" y="1856095"/>
            <a:ext cx="3889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солнце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3" name="Рисунок 2" descr="Картинки по запросу валерий брюсов портрет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2011" y="2119850"/>
            <a:ext cx="3944203" cy="453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30485" y="667690"/>
            <a:ext cx="86117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Вале́рий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Я́ковлевич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Брю́сов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( 1 [13] декабря 1873 — 9 октября 1924) -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русский поэт, прозаик,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 драматург, переводчик,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     литературовед,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   литературный критик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   и историк. 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0870" y="692203"/>
            <a:ext cx="25734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4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здн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юю -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60527" y="719500"/>
            <a:ext cx="25587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</a:t>
            </a:r>
            <a:r>
              <a:rPr lang="ru-RU" sz="4000" b="1" baseline="30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уй</a:t>
            </a:r>
            <a:r>
              <a:rPr lang="ru-RU" sz="4000" b="1" baseline="30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7192370" y="689417"/>
            <a:ext cx="1310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9375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[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]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25042" y="705849"/>
            <a:ext cx="9367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6631" y="1606603"/>
            <a:ext cx="25741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сча</a:t>
            </a:r>
            <a:r>
              <a:rPr lang="ru-RU" sz="4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стл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 -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53658" y="1552011"/>
            <a:ext cx="27799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сщ</a:t>
            </a:r>
            <a:r>
              <a:rPr lang="ru-RU" sz="4000" b="1" baseline="30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асл</a:t>
            </a:r>
            <a:r>
              <a:rPr lang="ru-RU" sz="4000" b="1" baseline="30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иф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37026" y="1596790"/>
            <a:ext cx="12146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56885" y="1620251"/>
            <a:ext cx="10438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[сл]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2061" y="2343581"/>
            <a:ext cx="31858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здра</a:t>
            </a:r>
            <a:r>
              <a:rPr lang="ru-RU" sz="4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вств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уй - 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12691" y="2302637"/>
            <a:ext cx="29022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здра</a:t>
            </a:r>
            <a:r>
              <a:rPr lang="ru-RU" sz="40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ств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уй</a:t>
            </a:r>
            <a:r>
              <a:rPr lang="ru-RU" sz="40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88030" y="2288991"/>
            <a:ext cx="12248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ств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202361" y="2288992"/>
            <a:ext cx="12843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ств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1331" y="3217038"/>
            <a:ext cx="2059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ru-RU" sz="4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рдц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 -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339973" y="3244333"/>
            <a:ext cx="1863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baseline="30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0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рц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89914" y="3162448"/>
            <a:ext cx="11461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92370" y="3152632"/>
            <a:ext cx="12010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рц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82137" y="4026088"/>
            <a:ext cx="2221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ru-RU" sz="4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лнц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 -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27013" y="3954017"/>
            <a:ext cx="18229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ru-RU" sz="40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нц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037425" y="3872130"/>
            <a:ext cx="10631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нц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183059" y="3844835"/>
            <a:ext cx="11176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нц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33605" y="4731940"/>
            <a:ext cx="28841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радо</a:t>
            </a:r>
            <a:r>
              <a:rPr lang="ru-RU" sz="4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стн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ый-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27500" y="4759234"/>
            <a:ext cx="28889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радасный</a:t>
            </a:r>
            <a:r>
              <a:rPr lang="ru-RU" sz="40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141492" y="4745587"/>
            <a:ext cx="1405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213537" y="4731939"/>
            <a:ext cx="10502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099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56346" y="4858601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36293" y="4819933"/>
            <a:ext cx="6158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61898" y="4835856"/>
            <a:ext cx="785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69390" y="4892719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6758" y="4854052"/>
            <a:ext cx="6286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66012" y="4856327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AutoShape 4" descr="Картинки по запросу улыбка картинки векто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Картинки по запросу улыбка картинки векто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C:\Users\Lady\Desktop\Без назван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782" y="1743716"/>
            <a:ext cx="6202480" cy="3101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82388" y="2145183"/>
            <a:ext cx="790205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1.Сочинить сказку про непроизносимые согласные.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78675" y="627797"/>
            <a:ext cx="60080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5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6160" y="4585649"/>
            <a:ext cx="75608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Стр.117, упр.229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784</TotalTime>
  <Words>119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Admin</cp:lastModifiedBy>
  <cp:revision>54</cp:revision>
  <dcterms:created xsi:type="dcterms:W3CDTF">2013-11-19T05:52:05Z</dcterms:created>
  <dcterms:modified xsi:type="dcterms:W3CDTF">2018-03-26T04:59:20Z</dcterms:modified>
</cp:coreProperties>
</file>